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367761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437368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Livvic Light</vt:lpstr>
      <vt:lpstr>Arial</vt:lpstr>
      <vt:lpstr>Livvic</vt:lpstr>
      <vt:lpstr>Redressed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6</cp:revision>
  <dcterms:modified xsi:type="dcterms:W3CDTF">2024-01-21T04:58:17Z</dcterms:modified>
</cp:coreProperties>
</file>